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60"/>
    <p:restoredTop sz="96327"/>
  </p:normalViewPr>
  <p:slideViewPr>
    <p:cSldViewPr snapToGrid="0">
      <p:cViewPr varScale="1">
        <p:scale>
          <a:sx n="149" d="100"/>
          <a:sy n="149" d="100"/>
        </p:scale>
        <p:origin x="17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FCA05D-0479-4192-B7F6-C6D1138022D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E48BC7-A9D7-4778-A7C6-AA8CC5C76391}">
      <dgm:prSet/>
      <dgm:spPr>
        <a:solidFill>
          <a:srgbClr val="FF0000"/>
        </a:solidFill>
      </dgm:spPr>
      <dgm:t>
        <a:bodyPr/>
        <a:lstStyle/>
        <a:p>
          <a:r>
            <a:rPr lang="en-GB" b="0" i="0"/>
            <a:t>Landing page with main logo only which is clickable to the “Home Page” </a:t>
          </a:r>
          <a:endParaRPr lang="en-US"/>
        </a:p>
      </dgm:t>
    </dgm:pt>
    <dgm:pt modelId="{283F1439-39E9-4F19-A6D0-D59EE3E59C9E}" type="parTrans" cxnId="{FAE2079D-77FC-49D9-B513-3AD31155C01E}">
      <dgm:prSet/>
      <dgm:spPr/>
      <dgm:t>
        <a:bodyPr/>
        <a:lstStyle/>
        <a:p>
          <a:endParaRPr lang="en-US"/>
        </a:p>
      </dgm:t>
    </dgm:pt>
    <dgm:pt modelId="{984A270D-CF7E-4A27-9654-208D1CE08702}" type="sibTrans" cxnId="{FAE2079D-77FC-49D9-B513-3AD31155C01E}">
      <dgm:prSet/>
      <dgm:spPr/>
      <dgm:t>
        <a:bodyPr/>
        <a:lstStyle/>
        <a:p>
          <a:endParaRPr lang="en-US"/>
        </a:p>
      </dgm:t>
    </dgm:pt>
    <dgm:pt modelId="{21FF4F0C-9D79-4DA7-A19D-8D2FC104F79F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GB" b="0" i="0"/>
            <a:t>“Home Page” – Nav bar, logo, news article and footer </a:t>
          </a:r>
          <a:endParaRPr lang="en-US"/>
        </a:p>
      </dgm:t>
    </dgm:pt>
    <dgm:pt modelId="{DF9EED4E-4358-493F-A747-894601C697B9}" type="parTrans" cxnId="{4D360083-09EC-4F77-90D9-655C58839F1F}">
      <dgm:prSet/>
      <dgm:spPr/>
      <dgm:t>
        <a:bodyPr/>
        <a:lstStyle/>
        <a:p>
          <a:endParaRPr lang="en-US"/>
        </a:p>
      </dgm:t>
    </dgm:pt>
    <dgm:pt modelId="{18B88EA2-C921-48C1-8391-50CBF642FD1F}" type="sibTrans" cxnId="{4D360083-09EC-4F77-90D9-655C58839F1F}">
      <dgm:prSet/>
      <dgm:spPr/>
      <dgm:t>
        <a:bodyPr/>
        <a:lstStyle/>
        <a:p>
          <a:endParaRPr lang="en-US"/>
        </a:p>
      </dgm:t>
    </dgm:pt>
    <dgm:pt modelId="{BB89C02C-3F59-40F2-816C-78C2C69108A9}">
      <dgm:prSet/>
      <dgm:spPr>
        <a:solidFill>
          <a:srgbClr val="00B050"/>
        </a:solidFill>
      </dgm:spPr>
      <dgm:t>
        <a:bodyPr/>
        <a:lstStyle/>
        <a:p>
          <a:r>
            <a:rPr lang="en-GB" b="0" i="0"/>
            <a:t>Nav Bar – Home – Drivers – Teams – Circuits </a:t>
          </a:r>
          <a:endParaRPr lang="en-US"/>
        </a:p>
      </dgm:t>
    </dgm:pt>
    <dgm:pt modelId="{ACCB6A83-B309-4916-BF39-3689CD924A43}" type="parTrans" cxnId="{2C841BAA-714B-4F70-A7FE-5CA944BD12C2}">
      <dgm:prSet/>
      <dgm:spPr/>
      <dgm:t>
        <a:bodyPr/>
        <a:lstStyle/>
        <a:p>
          <a:endParaRPr lang="en-US"/>
        </a:p>
      </dgm:t>
    </dgm:pt>
    <dgm:pt modelId="{CAE8A637-99D8-46D0-A0B1-94C3165AB86F}" type="sibTrans" cxnId="{2C841BAA-714B-4F70-A7FE-5CA944BD12C2}">
      <dgm:prSet/>
      <dgm:spPr/>
      <dgm:t>
        <a:bodyPr/>
        <a:lstStyle/>
        <a:p>
          <a:endParaRPr lang="en-US"/>
        </a:p>
      </dgm:t>
    </dgm:pt>
    <dgm:pt modelId="{771AC28E-07AF-413D-B9CD-96B7680DF19B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GB" b="0" i="0" dirty="0"/>
            <a:t>The site will use </a:t>
          </a:r>
          <a:r>
            <a:rPr lang="en-GB" b="0" i="0" dirty="0" err="1"/>
            <a:t>MaterialUI</a:t>
          </a:r>
          <a:r>
            <a:rPr lang="en-GB" b="0" i="0" dirty="0"/>
            <a:t> for design and include components such as a search bar </a:t>
          </a:r>
          <a:br>
            <a:rPr lang="en-GB" b="0" i="0" dirty="0"/>
          </a:br>
          <a:r>
            <a:rPr lang="en-GB" b="0" i="0" dirty="0"/>
            <a:t>for driver, circuit and team information </a:t>
          </a:r>
          <a:endParaRPr lang="en-US" dirty="0"/>
        </a:p>
      </dgm:t>
    </dgm:pt>
    <dgm:pt modelId="{CC37CB8E-5F0E-4CEC-97DE-D89478F68E4F}" type="parTrans" cxnId="{BF3CD13E-2D73-441C-BA53-C5A0ECE613AF}">
      <dgm:prSet/>
      <dgm:spPr/>
      <dgm:t>
        <a:bodyPr/>
        <a:lstStyle/>
        <a:p>
          <a:endParaRPr lang="en-US"/>
        </a:p>
      </dgm:t>
    </dgm:pt>
    <dgm:pt modelId="{D3F1258B-7F97-4DC9-B8EC-E3C3B5660251}" type="sibTrans" cxnId="{BF3CD13E-2D73-441C-BA53-C5A0ECE613AF}">
      <dgm:prSet/>
      <dgm:spPr/>
      <dgm:t>
        <a:bodyPr/>
        <a:lstStyle/>
        <a:p>
          <a:endParaRPr lang="en-US"/>
        </a:p>
      </dgm:t>
    </dgm:pt>
    <dgm:pt modelId="{3378955B-437A-426E-A584-A5F1DBE8B040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GB" b="0" i="0" dirty="0"/>
            <a:t>Each link in the nav bar will go to a main page for that relevant subject with a series </a:t>
          </a:r>
          <a:br>
            <a:rPr lang="en-GB" b="0" i="0" dirty="0"/>
          </a:br>
          <a:r>
            <a:rPr lang="en-GB" b="0" i="0" dirty="0"/>
            <a:t>of statistics relevant to each chosen subject displayed on the page in a table </a:t>
          </a:r>
          <a:br>
            <a:rPr lang="en-GB" b="0" i="0" dirty="0"/>
          </a:br>
          <a:r>
            <a:rPr lang="en-GB" b="0" i="0" dirty="0"/>
            <a:t>Statistics shown in graph form as well as the table layout </a:t>
          </a:r>
          <a:endParaRPr lang="en-US" dirty="0"/>
        </a:p>
      </dgm:t>
    </dgm:pt>
    <dgm:pt modelId="{0E45268B-1A53-4878-97F4-63C1036DF305}" type="parTrans" cxnId="{A64FA2A9-4BC7-463B-82E7-7F87685383F8}">
      <dgm:prSet/>
      <dgm:spPr/>
      <dgm:t>
        <a:bodyPr/>
        <a:lstStyle/>
        <a:p>
          <a:endParaRPr lang="en-US"/>
        </a:p>
      </dgm:t>
    </dgm:pt>
    <dgm:pt modelId="{BFA6B1D8-E546-43E4-82B9-FFE550F1ACAD}" type="sibTrans" cxnId="{A64FA2A9-4BC7-463B-82E7-7F87685383F8}">
      <dgm:prSet/>
      <dgm:spPr/>
      <dgm:t>
        <a:bodyPr/>
        <a:lstStyle/>
        <a:p>
          <a:endParaRPr lang="en-US"/>
        </a:p>
      </dgm:t>
    </dgm:pt>
    <dgm:pt modelId="{F53E0533-6D45-47FE-91A1-1B9F1AF078CD}">
      <dgm:prSet/>
      <dgm:spPr>
        <a:solidFill>
          <a:srgbClr val="00B050"/>
        </a:solidFill>
      </dgm:spPr>
      <dgm:t>
        <a:bodyPr/>
        <a:lstStyle/>
        <a:p>
          <a:r>
            <a:rPr lang="en-GB" b="0" i="0" dirty="0"/>
            <a:t>Interactive car to show information regarding the main components of an F1 car</a:t>
          </a:r>
          <a:br>
            <a:rPr lang="en-GB" b="0" i="0" dirty="0"/>
          </a:br>
          <a:br>
            <a:rPr lang="en-GB" b="0" i="0" dirty="0"/>
          </a:br>
          <a:br>
            <a:rPr lang="en-GB" b="0" i="0" dirty="0"/>
          </a:br>
          <a:r>
            <a:rPr lang="en-GB" b="0" i="0" dirty="0"/>
            <a:t> </a:t>
          </a:r>
          <a:endParaRPr lang="en-US" dirty="0"/>
        </a:p>
      </dgm:t>
    </dgm:pt>
    <dgm:pt modelId="{CFF42F96-96C0-4156-82FB-E87BDB21FEE5}" type="parTrans" cxnId="{8289FE14-5229-4BBB-B148-A62E7F4C4410}">
      <dgm:prSet/>
      <dgm:spPr/>
      <dgm:t>
        <a:bodyPr/>
        <a:lstStyle/>
        <a:p>
          <a:endParaRPr lang="en-US"/>
        </a:p>
      </dgm:t>
    </dgm:pt>
    <dgm:pt modelId="{C43E1D15-BA80-40EB-8AAF-3A7692AD0923}" type="sibTrans" cxnId="{8289FE14-5229-4BBB-B148-A62E7F4C4410}">
      <dgm:prSet/>
      <dgm:spPr/>
      <dgm:t>
        <a:bodyPr/>
        <a:lstStyle/>
        <a:p>
          <a:endParaRPr lang="en-US"/>
        </a:p>
      </dgm:t>
    </dgm:pt>
    <dgm:pt modelId="{5E109E09-AA4D-1F4C-AF58-8C71483F7D43}" type="pres">
      <dgm:prSet presAssocID="{B2FCA05D-0479-4192-B7F6-C6D1138022D7}" presName="diagram" presStyleCnt="0">
        <dgm:presLayoutVars>
          <dgm:dir/>
          <dgm:resizeHandles val="exact"/>
        </dgm:presLayoutVars>
      </dgm:prSet>
      <dgm:spPr/>
    </dgm:pt>
    <dgm:pt modelId="{6F25902C-EE4C-A447-9DD0-24A7C386DEB9}" type="pres">
      <dgm:prSet presAssocID="{E5E48BC7-A9D7-4778-A7C6-AA8CC5C76391}" presName="node" presStyleLbl="node1" presStyleIdx="0" presStyleCnt="6">
        <dgm:presLayoutVars>
          <dgm:bulletEnabled val="1"/>
        </dgm:presLayoutVars>
      </dgm:prSet>
      <dgm:spPr/>
    </dgm:pt>
    <dgm:pt modelId="{F2F1B157-F51A-5645-B018-7F852C82CDC4}" type="pres">
      <dgm:prSet presAssocID="{984A270D-CF7E-4A27-9654-208D1CE08702}" presName="sibTrans" presStyleCnt="0"/>
      <dgm:spPr/>
    </dgm:pt>
    <dgm:pt modelId="{846DCCF9-43B4-F747-A7C9-18B2A406D29A}" type="pres">
      <dgm:prSet presAssocID="{21FF4F0C-9D79-4DA7-A19D-8D2FC104F79F}" presName="node" presStyleLbl="node1" presStyleIdx="1" presStyleCnt="6">
        <dgm:presLayoutVars>
          <dgm:bulletEnabled val="1"/>
        </dgm:presLayoutVars>
      </dgm:prSet>
      <dgm:spPr/>
    </dgm:pt>
    <dgm:pt modelId="{64800FE6-0B91-8A44-A2AB-B894BFEF5BBE}" type="pres">
      <dgm:prSet presAssocID="{18B88EA2-C921-48C1-8391-50CBF642FD1F}" presName="sibTrans" presStyleCnt="0"/>
      <dgm:spPr/>
    </dgm:pt>
    <dgm:pt modelId="{BAD711B1-A50C-CE40-BF2D-B641C202E070}" type="pres">
      <dgm:prSet presAssocID="{BB89C02C-3F59-40F2-816C-78C2C69108A9}" presName="node" presStyleLbl="node1" presStyleIdx="2" presStyleCnt="6">
        <dgm:presLayoutVars>
          <dgm:bulletEnabled val="1"/>
        </dgm:presLayoutVars>
      </dgm:prSet>
      <dgm:spPr/>
    </dgm:pt>
    <dgm:pt modelId="{7D8505AD-65D5-3D45-861C-EA30458D7EF3}" type="pres">
      <dgm:prSet presAssocID="{CAE8A637-99D8-46D0-A0B1-94C3165AB86F}" presName="sibTrans" presStyleCnt="0"/>
      <dgm:spPr/>
    </dgm:pt>
    <dgm:pt modelId="{CF6C7521-A4A6-344B-8BA5-1732F3C0C11C}" type="pres">
      <dgm:prSet presAssocID="{771AC28E-07AF-413D-B9CD-96B7680DF19B}" presName="node" presStyleLbl="node1" presStyleIdx="3" presStyleCnt="6">
        <dgm:presLayoutVars>
          <dgm:bulletEnabled val="1"/>
        </dgm:presLayoutVars>
      </dgm:prSet>
      <dgm:spPr/>
    </dgm:pt>
    <dgm:pt modelId="{9DFD779E-C6F0-F941-A844-38BBBCD63112}" type="pres">
      <dgm:prSet presAssocID="{D3F1258B-7F97-4DC9-B8EC-E3C3B5660251}" presName="sibTrans" presStyleCnt="0"/>
      <dgm:spPr/>
    </dgm:pt>
    <dgm:pt modelId="{FE505CE8-C155-EF4A-91A7-AA25CAA1CEEB}" type="pres">
      <dgm:prSet presAssocID="{3378955B-437A-426E-A584-A5F1DBE8B040}" presName="node" presStyleLbl="node1" presStyleIdx="4" presStyleCnt="6">
        <dgm:presLayoutVars>
          <dgm:bulletEnabled val="1"/>
        </dgm:presLayoutVars>
      </dgm:prSet>
      <dgm:spPr/>
    </dgm:pt>
    <dgm:pt modelId="{5D030D66-65A2-0A4C-8AE5-570559145CF9}" type="pres">
      <dgm:prSet presAssocID="{BFA6B1D8-E546-43E4-82B9-FFE550F1ACAD}" presName="sibTrans" presStyleCnt="0"/>
      <dgm:spPr/>
    </dgm:pt>
    <dgm:pt modelId="{A965728E-81B8-4E44-B9C0-B53D562FD818}" type="pres">
      <dgm:prSet presAssocID="{F53E0533-6D45-47FE-91A1-1B9F1AF078CD}" presName="node" presStyleLbl="node1" presStyleIdx="5" presStyleCnt="6">
        <dgm:presLayoutVars>
          <dgm:bulletEnabled val="1"/>
        </dgm:presLayoutVars>
      </dgm:prSet>
      <dgm:spPr/>
    </dgm:pt>
  </dgm:ptLst>
  <dgm:cxnLst>
    <dgm:cxn modelId="{6A264C0A-D116-7442-B58F-ABB2D2C4E70E}" type="presOf" srcId="{B2FCA05D-0479-4192-B7F6-C6D1138022D7}" destId="{5E109E09-AA4D-1F4C-AF58-8C71483F7D43}" srcOrd="0" destOrd="0" presId="urn:microsoft.com/office/officeart/2005/8/layout/default"/>
    <dgm:cxn modelId="{8289FE14-5229-4BBB-B148-A62E7F4C4410}" srcId="{B2FCA05D-0479-4192-B7F6-C6D1138022D7}" destId="{F53E0533-6D45-47FE-91A1-1B9F1AF078CD}" srcOrd="5" destOrd="0" parTransId="{CFF42F96-96C0-4156-82FB-E87BDB21FEE5}" sibTransId="{C43E1D15-BA80-40EB-8AAF-3A7692AD0923}"/>
    <dgm:cxn modelId="{BF3CD13E-2D73-441C-BA53-C5A0ECE613AF}" srcId="{B2FCA05D-0479-4192-B7F6-C6D1138022D7}" destId="{771AC28E-07AF-413D-B9CD-96B7680DF19B}" srcOrd="3" destOrd="0" parTransId="{CC37CB8E-5F0E-4CEC-97DE-D89478F68E4F}" sibTransId="{D3F1258B-7F97-4DC9-B8EC-E3C3B5660251}"/>
    <dgm:cxn modelId="{49AAE24F-E603-844B-81E7-EE9618AD84EC}" type="presOf" srcId="{F53E0533-6D45-47FE-91A1-1B9F1AF078CD}" destId="{A965728E-81B8-4E44-B9C0-B53D562FD818}" srcOrd="0" destOrd="0" presId="urn:microsoft.com/office/officeart/2005/8/layout/default"/>
    <dgm:cxn modelId="{0F019A80-163C-1C4D-91B4-17ADDD7D0E2E}" type="presOf" srcId="{21FF4F0C-9D79-4DA7-A19D-8D2FC104F79F}" destId="{846DCCF9-43B4-F747-A7C9-18B2A406D29A}" srcOrd="0" destOrd="0" presId="urn:microsoft.com/office/officeart/2005/8/layout/default"/>
    <dgm:cxn modelId="{4D360083-09EC-4F77-90D9-655C58839F1F}" srcId="{B2FCA05D-0479-4192-B7F6-C6D1138022D7}" destId="{21FF4F0C-9D79-4DA7-A19D-8D2FC104F79F}" srcOrd="1" destOrd="0" parTransId="{DF9EED4E-4358-493F-A747-894601C697B9}" sibTransId="{18B88EA2-C921-48C1-8391-50CBF642FD1F}"/>
    <dgm:cxn modelId="{FAE2079D-77FC-49D9-B513-3AD31155C01E}" srcId="{B2FCA05D-0479-4192-B7F6-C6D1138022D7}" destId="{E5E48BC7-A9D7-4778-A7C6-AA8CC5C76391}" srcOrd="0" destOrd="0" parTransId="{283F1439-39E9-4F19-A6D0-D59EE3E59C9E}" sibTransId="{984A270D-CF7E-4A27-9654-208D1CE08702}"/>
    <dgm:cxn modelId="{A42C47A9-9611-C447-9850-0A3BF110E429}" type="presOf" srcId="{E5E48BC7-A9D7-4778-A7C6-AA8CC5C76391}" destId="{6F25902C-EE4C-A447-9DD0-24A7C386DEB9}" srcOrd="0" destOrd="0" presId="urn:microsoft.com/office/officeart/2005/8/layout/default"/>
    <dgm:cxn modelId="{A64FA2A9-4BC7-463B-82E7-7F87685383F8}" srcId="{B2FCA05D-0479-4192-B7F6-C6D1138022D7}" destId="{3378955B-437A-426E-A584-A5F1DBE8B040}" srcOrd="4" destOrd="0" parTransId="{0E45268B-1A53-4878-97F4-63C1036DF305}" sibTransId="{BFA6B1D8-E546-43E4-82B9-FFE550F1ACAD}"/>
    <dgm:cxn modelId="{2C841BAA-714B-4F70-A7FE-5CA944BD12C2}" srcId="{B2FCA05D-0479-4192-B7F6-C6D1138022D7}" destId="{BB89C02C-3F59-40F2-816C-78C2C69108A9}" srcOrd="2" destOrd="0" parTransId="{ACCB6A83-B309-4916-BF39-3689CD924A43}" sibTransId="{CAE8A637-99D8-46D0-A0B1-94C3165AB86F}"/>
    <dgm:cxn modelId="{AC37F4AC-9410-DA4C-A5E9-201AD67D1EFA}" type="presOf" srcId="{BB89C02C-3F59-40F2-816C-78C2C69108A9}" destId="{BAD711B1-A50C-CE40-BF2D-B641C202E070}" srcOrd="0" destOrd="0" presId="urn:microsoft.com/office/officeart/2005/8/layout/default"/>
    <dgm:cxn modelId="{F346B8C4-126F-AF4D-BC1A-7A442E93A0FC}" type="presOf" srcId="{3378955B-437A-426E-A584-A5F1DBE8B040}" destId="{FE505CE8-C155-EF4A-91A7-AA25CAA1CEEB}" srcOrd="0" destOrd="0" presId="urn:microsoft.com/office/officeart/2005/8/layout/default"/>
    <dgm:cxn modelId="{BB21B5C6-4859-E04F-9588-A843204D10B8}" type="presOf" srcId="{771AC28E-07AF-413D-B9CD-96B7680DF19B}" destId="{CF6C7521-A4A6-344B-8BA5-1732F3C0C11C}" srcOrd="0" destOrd="0" presId="urn:microsoft.com/office/officeart/2005/8/layout/default"/>
    <dgm:cxn modelId="{7FFE24F8-87D2-CC44-BA5B-1F5005E68EDC}" type="presParOf" srcId="{5E109E09-AA4D-1F4C-AF58-8C71483F7D43}" destId="{6F25902C-EE4C-A447-9DD0-24A7C386DEB9}" srcOrd="0" destOrd="0" presId="urn:microsoft.com/office/officeart/2005/8/layout/default"/>
    <dgm:cxn modelId="{B8913927-B4AD-354C-B0C3-C14F3F23CD7F}" type="presParOf" srcId="{5E109E09-AA4D-1F4C-AF58-8C71483F7D43}" destId="{F2F1B157-F51A-5645-B018-7F852C82CDC4}" srcOrd="1" destOrd="0" presId="urn:microsoft.com/office/officeart/2005/8/layout/default"/>
    <dgm:cxn modelId="{EB80853A-A0B1-2943-8D2E-5C05F12DB536}" type="presParOf" srcId="{5E109E09-AA4D-1F4C-AF58-8C71483F7D43}" destId="{846DCCF9-43B4-F747-A7C9-18B2A406D29A}" srcOrd="2" destOrd="0" presId="urn:microsoft.com/office/officeart/2005/8/layout/default"/>
    <dgm:cxn modelId="{2BB61F5B-FF4B-CB4D-A3C2-556E87F48273}" type="presParOf" srcId="{5E109E09-AA4D-1F4C-AF58-8C71483F7D43}" destId="{64800FE6-0B91-8A44-A2AB-B894BFEF5BBE}" srcOrd="3" destOrd="0" presId="urn:microsoft.com/office/officeart/2005/8/layout/default"/>
    <dgm:cxn modelId="{243F8760-4F5B-7B45-8E71-5EDEE55634F4}" type="presParOf" srcId="{5E109E09-AA4D-1F4C-AF58-8C71483F7D43}" destId="{BAD711B1-A50C-CE40-BF2D-B641C202E070}" srcOrd="4" destOrd="0" presId="urn:microsoft.com/office/officeart/2005/8/layout/default"/>
    <dgm:cxn modelId="{51C4FDAA-AC7C-804F-8996-2CB3A6A2BEF4}" type="presParOf" srcId="{5E109E09-AA4D-1F4C-AF58-8C71483F7D43}" destId="{7D8505AD-65D5-3D45-861C-EA30458D7EF3}" srcOrd="5" destOrd="0" presId="urn:microsoft.com/office/officeart/2005/8/layout/default"/>
    <dgm:cxn modelId="{8D91CB7B-F6B3-3B48-8F95-FCEB84DDEB41}" type="presParOf" srcId="{5E109E09-AA4D-1F4C-AF58-8C71483F7D43}" destId="{CF6C7521-A4A6-344B-8BA5-1732F3C0C11C}" srcOrd="6" destOrd="0" presId="urn:microsoft.com/office/officeart/2005/8/layout/default"/>
    <dgm:cxn modelId="{54E5CF6B-9471-1B43-B4B9-2422ED21CC1F}" type="presParOf" srcId="{5E109E09-AA4D-1F4C-AF58-8C71483F7D43}" destId="{9DFD779E-C6F0-F941-A844-38BBBCD63112}" srcOrd="7" destOrd="0" presId="urn:microsoft.com/office/officeart/2005/8/layout/default"/>
    <dgm:cxn modelId="{05D8E29B-EC49-AB4D-A6E2-FE54799BC3FA}" type="presParOf" srcId="{5E109E09-AA4D-1F4C-AF58-8C71483F7D43}" destId="{FE505CE8-C155-EF4A-91A7-AA25CAA1CEEB}" srcOrd="8" destOrd="0" presId="urn:microsoft.com/office/officeart/2005/8/layout/default"/>
    <dgm:cxn modelId="{41016D8F-4F6A-994B-8B92-048D9071ECB4}" type="presParOf" srcId="{5E109E09-AA4D-1F4C-AF58-8C71483F7D43}" destId="{5D030D66-65A2-0A4C-8AE5-570559145CF9}" srcOrd="9" destOrd="0" presId="urn:microsoft.com/office/officeart/2005/8/layout/default"/>
    <dgm:cxn modelId="{5447AF86-A9AF-5F4B-8B71-5993D3DD432A}" type="presParOf" srcId="{5E109E09-AA4D-1F4C-AF58-8C71483F7D43}" destId="{A965728E-81B8-4E44-B9C0-B53D562FD818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D6C18E-4365-4E28-9FF7-177CA63C44C6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C68E26B-6D8E-4FDD-9A1B-4248F1A141A4}">
      <dgm:prSet/>
      <dgm:spPr>
        <a:solidFill>
          <a:srgbClr val="FF0000"/>
        </a:solidFill>
      </dgm:spPr>
      <dgm:t>
        <a:bodyPr/>
        <a:lstStyle/>
        <a:p>
          <a:r>
            <a:rPr lang="en-US"/>
            <a:t>TIME</a:t>
          </a:r>
        </a:p>
      </dgm:t>
    </dgm:pt>
    <dgm:pt modelId="{CE2416AD-B801-4EC1-9332-DDCA5671F0F9}" type="parTrans" cxnId="{B603A340-4698-4030-B627-F1038A7843EF}">
      <dgm:prSet/>
      <dgm:spPr/>
      <dgm:t>
        <a:bodyPr/>
        <a:lstStyle/>
        <a:p>
          <a:endParaRPr lang="en-US"/>
        </a:p>
      </dgm:t>
    </dgm:pt>
    <dgm:pt modelId="{3ACBCB3D-16DC-4CB5-A48A-C674D605825E}" type="sibTrans" cxnId="{B603A340-4698-4030-B627-F1038A7843EF}">
      <dgm:prSet/>
      <dgm:spPr/>
      <dgm:t>
        <a:bodyPr/>
        <a:lstStyle/>
        <a:p>
          <a:endParaRPr lang="en-US"/>
        </a:p>
      </dgm:t>
    </dgm:pt>
    <dgm:pt modelId="{DC00D89F-DAAB-488E-91C0-41C42F1E81C3}">
      <dgm:prSet/>
      <dgm:spPr/>
      <dgm:t>
        <a:bodyPr/>
        <a:lstStyle/>
        <a:p>
          <a:r>
            <a:rPr lang="en-US"/>
            <a:t>SOLO WORKING</a:t>
          </a:r>
        </a:p>
      </dgm:t>
    </dgm:pt>
    <dgm:pt modelId="{6F0791DA-9C78-4226-B09E-6EA0FC1E7405}" type="parTrans" cxnId="{7F26CC1B-3FAA-4418-BDDF-E5526E0035E1}">
      <dgm:prSet/>
      <dgm:spPr/>
      <dgm:t>
        <a:bodyPr/>
        <a:lstStyle/>
        <a:p>
          <a:endParaRPr lang="en-US"/>
        </a:p>
      </dgm:t>
    </dgm:pt>
    <dgm:pt modelId="{87774D16-19B2-450E-9F24-E3BC87AC6C50}" type="sibTrans" cxnId="{7F26CC1B-3FAA-4418-BDDF-E5526E0035E1}">
      <dgm:prSet/>
      <dgm:spPr/>
      <dgm:t>
        <a:bodyPr/>
        <a:lstStyle/>
        <a:p>
          <a:endParaRPr lang="en-US"/>
        </a:p>
      </dgm:t>
    </dgm:pt>
    <dgm:pt modelId="{EBB72F9C-3097-4D73-AB71-AC31DCBFE9D1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/>
            <a:t>POPOVERS!!!</a:t>
          </a:r>
        </a:p>
      </dgm:t>
    </dgm:pt>
    <dgm:pt modelId="{6227EC7D-CCD9-400E-AA6A-F3339046A85A}" type="parTrans" cxnId="{D0885F1E-B86F-4E1D-A4FB-7B657FF712E7}">
      <dgm:prSet/>
      <dgm:spPr/>
      <dgm:t>
        <a:bodyPr/>
        <a:lstStyle/>
        <a:p>
          <a:endParaRPr lang="en-US"/>
        </a:p>
      </dgm:t>
    </dgm:pt>
    <dgm:pt modelId="{548378FE-31E3-4C3C-AE52-D661BB3BF1B1}" type="sibTrans" cxnId="{D0885F1E-B86F-4E1D-A4FB-7B657FF712E7}">
      <dgm:prSet/>
      <dgm:spPr/>
      <dgm:t>
        <a:bodyPr/>
        <a:lstStyle/>
        <a:p>
          <a:endParaRPr lang="en-US"/>
        </a:p>
      </dgm:t>
    </dgm:pt>
    <dgm:pt modelId="{5096EA3B-8C83-489F-954D-A144E756B9EC}">
      <dgm:prSet/>
      <dgm:spPr>
        <a:solidFill>
          <a:srgbClr val="92D050"/>
        </a:solidFill>
      </dgm:spPr>
      <dgm:t>
        <a:bodyPr/>
        <a:lstStyle/>
        <a:p>
          <a:r>
            <a:rPr lang="en-US" dirty="0"/>
            <a:t>GRID LAYOUT</a:t>
          </a:r>
        </a:p>
      </dgm:t>
    </dgm:pt>
    <dgm:pt modelId="{C70E3808-CBE1-452B-9B60-E619BD37664A}" type="parTrans" cxnId="{FC0B719A-DB2C-4BC1-90BE-947D3311FEEF}">
      <dgm:prSet/>
      <dgm:spPr/>
      <dgm:t>
        <a:bodyPr/>
        <a:lstStyle/>
        <a:p>
          <a:endParaRPr lang="en-US"/>
        </a:p>
      </dgm:t>
    </dgm:pt>
    <dgm:pt modelId="{0614A9D8-EE20-4518-89F5-296CDB7B750D}" type="sibTrans" cxnId="{FC0B719A-DB2C-4BC1-90BE-947D3311FEEF}">
      <dgm:prSet/>
      <dgm:spPr/>
      <dgm:t>
        <a:bodyPr/>
        <a:lstStyle/>
        <a:p>
          <a:endParaRPr lang="en-US"/>
        </a:p>
      </dgm:t>
    </dgm:pt>
    <dgm:pt modelId="{038898EB-BEA3-43D0-AAC7-3FAE1DA31A81}">
      <dgm:prSet/>
      <dgm:spPr/>
      <dgm:t>
        <a:bodyPr/>
        <a:lstStyle/>
        <a:p>
          <a:r>
            <a:rPr lang="en-US"/>
            <a:t>SEARCHBAR</a:t>
          </a:r>
        </a:p>
      </dgm:t>
    </dgm:pt>
    <dgm:pt modelId="{30AF3FFB-703C-4601-8EA7-735593D87288}" type="parTrans" cxnId="{BFB8D32E-2062-4B1B-8829-2D9B37BA904B}">
      <dgm:prSet/>
      <dgm:spPr/>
      <dgm:t>
        <a:bodyPr/>
        <a:lstStyle/>
        <a:p>
          <a:endParaRPr lang="en-US"/>
        </a:p>
      </dgm:t>
    </dgm:pt>
    <dgm:pt modelId="{6709D01D-67C2-4E2A-A435-D78470AA986D}" type="sibTrans" cxnId="{BFB8D32E-2062-4B1B-8829-2D9B37BA904B}">
      <dgm:prSet/>
      <dgm:spPr/>
      <dgm:t>
        <a:bodyPr/>
        <a:lstStyle/>
        <a:p>
          <a:endParaRPr lang="en-US"/>
        </a:p>
      </dgm:t>
    </dgm:pt>
    <dgm:pt modelId="{4CDF9A1D-1E54-4CE0-A5F9-EABEB907C2C7}">
      <dgm:prSet/>
      <dgm:spPr>
        <a:solidFill>
          <a:srgbClr val="FF0000"/>
        </a:solidFill>
      </dgm:spPr>
      <dgm:t>
        <a:bodyPr/>
        <a:lstStyle/>
        <a:p>
          <a:r>
            <a:rPr lang="en-US" dirty="0"/>
            <a:t>DATA, DATA, DATA</a:t>
          </a:r>
        </a:p>
      </dgm:t>
    </dgm:pt>
    <dgm:pt modelId="{47109E17-9713-4B25-8EF1-E53362E2F1E2}" type="parTrans" cxnId="{2E37CF4A-C393-47E1-8250-9D1AE2AB7CE1}">
      <dgm:prSet/>
      <dgm:spPr/>
      <dgm:t>
        <a:bodyPr/>
        <a:lstStyle/>
        <a:p>
          <a:endParaRPr lang="en-US"/>
        </a:p>
      </dgm:t>
    </dgm:pt>
    <dgm:pt modelId="{9CF9A296-3BD3-4231-892A-2B79B5CB504D}" type="sibTrans" cxnId="{2E37CF4A-C393-47E1-8250-9D1AE2AB7CE1}">
      <dgm:prSet/>
      <dgm:spPr/>
      <dgm:t>
        <a:bodyPr/>
        <a:lstStyle/>
        <a:p>
          <a:endParaRPr lang="en-US"/>
        </a:p>
      </dgm:t>
    </dgm:pt>
    <dgm:pt modelId="{FBFC2B68-5C13-5347-9C19-2D1C164FA59C}" type="pres">
      <dgm:prSet presAssocID="{63D6C18E-4365-4E28-9FF7-177CA63C44C6}" presName="diagram" presStyleCnt="0">
        <dgm:presLayoutVars>
          <dgm:dir/>
          <dgm:resizeHandles val="exact"/>
        </dgm:presLayoutVars>
      </dgm:prSet>
      <dgm:spPr/>
    </dgm:pt>
    <dgm:pt modelId="{41894AD5-F06D-D64C-8701-AE15B82A4621}" type="pres">
      <dgm:prSet presAssocID="{CC68E26B-6D8E-4FDD-9A1B-4248F1A141A4}" presName="node" presStyleLbl="node1" presStyleIdx="0" presStyleCnt="6">
        <dgm:presLayoutVars>
          <dgm:bulletEnabled val="1"/>
        </dgm:presLayoutVars>
      </dgm:prSet>
      <dgm:spPr/>
    </dgm:pt>
    <dgm:pt modelId="{BA0B8F04-43BE-B246-9089-3EA45CF9FD3F}" type="pres">
      <dgm:prSet presAssocID="{3ACBCB3D-16DC-4CB5-A48A-C674D605825E}" presName="sibTrans" presStyleCnt="0"/>
      <dgm:spPr/>
    </dgm:pt>
    <dgm:pt modelId="{2AD8581A-314B-A24F-87F9-A016C4FBC8AC}" type="pres">
      <dgm:prSet presAssocID="{DC00D89F-DAAB-488E-91C0-41C42F1E81C3}" presName="node" presStyleLbl="node1" presStyleIdx="1" presStyleCnt="6">
        <dgm:presLayoutVars>
          <dgm:bulletEnabled val="1"/>
        </dgm:presLayoutVars>
      </dgm:prSet>
      <dgm:spPr/>
    </dgm:pt>
    <dgm:pt modelId="{72530322-7EA1-5745-AFCB-19B0BAB86842}" type="pres">
      <dgm:prSet presAssocID="{87774D16-19B2-450E-9F24-E3BC87AC6C50}" presName="sibTrans" presStyleCnt="0"/>
      <dgm:spPr/>
    </dgm:pt>
    <dgm:pt modelId="{7D175191-A4FC-7A4B-BF1B-7B340E207061}" type="pres">
      <dgm:prSet presAssocID="{EBB72F9C-3097-4D73-AB71-AC31DCBFE9D1}" presName="node" presStyleLbl="node1" presStyleIdx="2" presStyleCnt="6">
        <dgm:presLayoutVars>
          <dgm:bulletEnabled val="1"/>
        </dgm:presLayoutVars>
      </dgm:prSet>
      <dgm:spPr/>
    </dgm:pt>
    <dgm:pt modelId="{4D016F21-BB68-EA4F-A9A2-EBB3E84E2559}" type="pres">
      <dgm:prSet presAssocID="{548378FE-31E3-4C3C-AE52-D661BB3BF1B1}" presName="sibTrans" presStyleCnt="0"/>
      <dgm:spPr/>
    </dgm:pt>
    <dgm:pt modelId="{C5011004-A3FB-9740-8E37-1A58C11669C6}" type="pres">
      <dgm:prSet presAssocID="{5096EA3B-8C83-489F-954D-A144E756B9EC}" presName="node" presStyleLbl="node1" presStyleIdx="3" presStyleCnt="6">
        <dgm:presLayoutVars>
          <dgm:bulletEnabled val="1"/>
        </dgm:presLayoutVars>
      </dgm:prSet>
      <dgm:spPr/>
    </dgm:pt>
    <dgm:pt modelId="{873E77C6-F146-E647-BFCA-030B6C158776}" type="pres">
      <dgm:prSet presAssocID="{0614A9D8-EE20-4518-89F5-296CDB7B750D}" presName="sibTrans" presStyleCnt="0"/>
      <dgm:spPr/>
    </dgm:pt>
    <dgm:pt modelId="{D03845F3-DA4C-1645-B2A9-5FF5C16CB86A}" type="pres">
      <dgm:prSet presAssocID="{038898EB-BEA3-43D0-AAC7-3FAE1DA31A81}" presName="node" presStyleLbl="node1" presStyleIdx="4" presStyleCnt="6">
        <dgm:presLayoutVars>
          <dgm:bulletEnabled val="1"/>
        </dgm:presLayoutVars>
      </dgm:prSet>
      <dgm:spPr/>
    </dgm:pt>
    <dgm:pt modelId="{C58C4AAA-D6AB-634E-8D57-B563C60C0CC8}" type="pres">
      <dgm:prSet presAssocID="{6709D01D-67C2-4E2A-A435-D78470AA986D}" presName="sibTrans" presStyleCnt="0"/>
      <dgm:spPr/>
    </dgm:pt>
    <dgm:pt modelId="{639DD6B9-1944-8C44-943E-2B1DA608C7FB}" type="pres">
      <dgm:prSet presAssocID="{4CDF9A1D-1E54-4CE0-A5F9-EABEB907C2C7}" presName="node" presStyleLbl="node1" presStyleIdx="5" presStyleCnt="6">
        <dgm:presLayoutVars>
          <dgm:bulletEnabled val="1"/>
        </dgm:presLayoutVars>
      </dgm:prSet>
      <dgm:spPr/>
    </dgm:pt>
  </dgm:ptLst>
  <dgm:cxnLst>
    <dgm:cxn modelId="{7F26CC1B-3FAA-4418-BDDF-E5526E0035E1}" srcId="{63D6C18E-4365-4E28-9FF7-177CA63C44C6}" destId="{DC00D89F-DAAB-488E-91C0-41C42F1E81C3}" srcOrd="1" destOrd="0" parTransId="{6F0791DA-9C78-4226-B09E-6EA0FC1E7405}" sibTransId="{87774D16-19B2-450E-9F24-E3BC87AC6C50}"/>
    <dgm:cxn modelId="{D0885F1E-B86F-4E1D-A4FB-7B657FF712E7}" srcId="{63D6C18E-4365-4E28-9FF7-177CA63C44C6}" destId="{EBB72F9C-3097-4D73-AB71-AC31DCBFE9D1}" srcOrd="2" destOrd="0" parTransId="{6227EC7D-CCD9-400E-AA6A-F3339046A85A}" sibTransId="{548378FE-31E3-4C3C-AE52-D661BB3BF1B1}"/>
    <dgm:cxn modelId="{BFB8D32E-2062-4B1B-8829-2D9B37BA904B}" srcId="{63D6C18E-4365-4E28-9FF7-177CA63C44C6}" destId="{038898EB-BEA3-43D0-AAC7-3FAE1DA31A81}" srcOrd="4" destOrd="0" parTransId="{30AF3FFB-703C-4601-8EA7-735593D87288}" sibTransId="{6709D01D-67C2-4E2A-A435-D78470AA986D}"/>
    <dgm:cxn modelId="{7C37B431-9504-7D40-8FF9-57A067EA34A9}" type="presOf" srcId="{038898EB-BEA3-43D0-AAC7-3FAE1DA31A81}" destId="{D03845F3-DA4C-1645-B2A9-5FF5C16CB86A}" srcOrd="0" destOrd="0" presId="urn:microsoft.com/office/officeart/2005/8/layout/default"/>
    <dgm:cxn modelId="{B603A340-4698-4030-B627-F1038A7843EF}" srcId="{63D6C18E-4365-4E28-9FF7-177CA63C44C6}" destId="{CC68E26B-6D8E-4FDD-9A1B-4248F1A141A4}" srcOrd="0" destOrd="0" parTransId="{CE2416AD-B801-4EC1-9332-DDCA5671F0F9}" sibTransId="{3ACBCB3D-16DC-4CB5-A48A-C674D605825E}"/>
    <dgm:cxn modelId="{2E37CF4A-C393-47E1-8250-9D1AE2AB7CE1}" srcId="{63D6C18E-4365-4E28-9FF7-177CA63C44C6}" destId="{4CDF9A1D-1E54-4CE0-A5F9-EABEB907C2C7}" srcOrd="5" destOrd="0" parTransId="{47109E17-9713-4B25-8EF1-E53362E2F1E2}" sibTransId="{9CF9A296-3BD3-4231-892A-2B79B5CB504D}"/>
    <dgm:cxn modelId="{E65F994E-3DA9-004C-9A3C-57C759723EC2}" type="presOf" srcId="{DC00D89F-DAAB-488E-91C0-41C42F1E81C3}" destId="{2AD8581A-314B-A24F-87F9-A016C4FBC8AC}" srcOrd="0" destOrd="0" presId="urn:microsoft.com/office/officeart/2005/8/layout/default"/>
    <dgm:cxn modelId="{7C6D5B73-DBCE-F743-845D-A6BC60957C21}" type="presOf" srcId="{4CDF9A1D-1E54-4CE0-A5F9-EABEB907C2C7}" destId="{639DD6B9-1944-8C44-943E-2B1DA608C7FB}" srcOrd="0" destOrd="0" presId="urn:microsoft.com/office/officeart/2005/8/layout/default"/>
    <dgm:cxn modelId="{20B1C886-1ED8-BD47-B6D7-BABC4B5E97A2}" type="presOf" srcId="{5096EA3B-8C83-489F-954D-A144E756B9EC}" destId="{C5011004-A3FB-9740-8E37-1A58C11669C6}" srcOrd="0" destOrd="0" presId="urn:microsoft.com/office/officeart/2005/8/layout/default"/>
    <dgm:cxn modelId="{F5EAB894-64E3-1746-BDB6-A529DCAFF842}" type="presOf" srcId="{EBB72F9C-3097-4D73-AB71-AC31DCBFE9D1}" destId="{7D175191-A4FC-7A4B-BF1B-7B340E207061}" srcOrd="0" destOrd="0" presId="urn:microsoft.com/office/officeart/2005/8/layout/default"/>
    <dgm:cxn modelId="{FC0B719A-DB2C-4BC1-90BE-947D3311FEEF}" srcId="{63D6C18E-4365-4E28-9FF7-177CA63C44C6}" destId="{5096EA3B-8C83-489F-954D-A144E756B9EC}" srcOrd="3" destOrd="0" parTransId="{C70E3808-CBE1-452B-9B60-E619BD37664A}" sibTransId="{0614A9D8-EE20-4518-89F5-296CDB7B750D}"/>
    <dgm:cxn modelId="{496669AA-8D5C-A744-B6AB-3325355E4418}" type="presOf" srcId="{CC68E26B-6D8E-4FDD-9A1B-4248F1A141A4}" destId="{41894AD5-F06D-D64C-8701-AE15B82A4621}" srcOrd="0" destOrd="0" presId="urn:microsoft.com/office/officeart/2005/8/layout/default"/>
    <dgm:cxn modelId="{B12CC1B2-06D3-C943-81CF-FD2E67ACD8A2}" type="presOf" srcId="{63D6C18E-4365-4E28-9FF7-177CA63C44C6}" destId="{FBFC2B68-5C13-5347-9C19-2D1C164FA59C}" srcOrd="0" destOrd="0" presId="urn:microsoft.com/office/officeart/2005/8/layout/default"/>
    <dgm:cxn modelId="{620028BF-1A37-B244-84B0-B08D8537BD5C}" type="presParOf" srcId="{FBFC2B68-5C13-5347-9C19-2D1C164FA59C}" destId="{41894AD5-F06D-D64C-8701-AE15B82A4621}" srcOrd="0" destOrd="0" presId="urn:microsoft.com/office/officeart/2005/8/layout/default"/>
    <dgm:cxn modelId="{C1AF08EC-5A40-794E-A621-17854FFB8ABE}" type="presParOf" srcId="{FBFC2B68-5C13-5347-9C19-2D1C164FA59C}" destId="{BA0B8F04-43BE-B246-9089-3EA45CF9FD3F}" srcOrd="1" destOrd="0" presId="urn:microsoft.com/office/officeart/2005/8/layout/default"/>
    <dgm:cxn modelId="{BDC4CF7C-969B-5D45-A9A2-77702582DA03}" type="presParOf" srcId="{FBFC2B68-5C13-5347-9C19-2D1C164FA59C}" destId="{2AD8581A-314B-A24F-87F9-A016C4FBC8AC}" srcOrd="2" destOrd="0" presId="urn:microsoft.com/office/officeart/2005/8/layout/default"/>
    <dgm:cxn modelId="{27AAC621-50B0-4A44-B5F6-B2A9BF49883C}" type="presParOf" srcId="{FBFC2B68-5C13-5347-9C19-2D1C164FA59C}" destId="{72530322-7EA1-5745-AFCB-19B0BAB86842}" srcOrd="3" destOrd="0" presId="urn:microsoft.com/office/officeart/2005/8/layout/default"/>
    <dgm:cxn modelId="{92BE613D-D16F-5A4C-82F5-E822D15239EA}" type="presParOf" srcId="{FBFC2B68-5C13-5347-9C19-2D1C164FA59C}" destId="{7D175191-A4FC-7A4B-BF1B-7B340E207061}" srcOrd="4" destOrd="0" presId="urn:microsoft.com/office/officeart/2005/8/layout/default"/>
    <dgm:cxn modelId="{B5F2C2FD-00B9-4640-826B-ACF2BD1DEF00}" type="presParOf" srcId="{FBFC2B68-5C13-5347-9C19-2D1C164FA59C}" destId="{4D016F21-BB68-EA4F-A9A2-EBB3E84E2559}" srcOrd="5" destOrd="0" presId="urn:microsoft.com/office/officeart/2005/8/layout/default"/>
    <dgm:cxn modelId="{72A34ADF-0A6F-EA47-B61B-B7094D62C192}" type="presParOf" srcId="{FBFC2B68-5C13-5347-9C19-2D1C164FA59C}" destId="{C5011004-A3FB-9740-8E37-1A58C11669C6}" srcOrd="6" destOrd="0" presId="urn:microsoft.com/office/officeart/2005/8/layout/default"/>
    <dgm:cxn modelId="{926476B2-E263-1245-B02A-DACEAF6DD93E}" type="presParOf" srcId="{FBFC2B68-5C13-5347-9C19-2D1C164FA59C}" destId="{873E77C6-F146-E647-BFCA-030B6C158776}" srcOrd="7" destOrd="0" presId="urn:microsoft.com/office/officeart/2005/8/layout/default"/>
    <dgm:cxn modelId="{DDB92343-AEC0-FB41-A056-D7B683EB6626}" type="presParOf" srcId="{FBFC2B68-5C13-5347-9C19-2D1C164FA59C}" destId="{D03845F3-DA4C-1645-B2A9-5FF5C16CB86A}" srcOrd="8" destOrd="0" presId="urn:microsoft.com/office/officeart/2005/8/layout/default"/>
    <dgm:cxn modelId="{51761167-A734-D64F-A5FF-6C2A986154B3}" type="presParOf" srcId="{FBFC2B68-5C13-5347-9C19-2D1C164FA59C}" destId="{C58C4AAA-D6AB-634E-8D57-B563C60C0CC8}" srcOrd="9" destOrd="0" presId="urn:microsoft.com/office/officeart/2005/8/layout/default"/>
    <dgm:cxn modelId="{2FA6C55F-814B-2B4C-B2C1-483FFAE8C0FD}" type="presParOf" srcId="{FBFC2B68-5C13-5347-9C19-2D1C164FA59C}" destId="{639DD6B9-1944-8C44-943E-2B1DA608C7FB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AB2DD1F-0196-4910-940A-A18E26140E21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D442216-0E55-44CA-AF74-E9E801908E29}">
      <dgm:prSet/>
      <dgm:spPr/>
      <dgm:t>
        <a:bodyPr/>
        <a:lstStyle/>
        <a:p>
          <a:r>
            <a:rPr lang="en-US"/>
            <a:t>SEARCHBAR</a:t>
          </a:r>
        </a:p>
      </dgm:t>
    </dgm:pt>
    <dgm:pt modelId="{303F7F16-C72A-4AC7-A9A7-BBE921CCEE80}" type="parTrans" cxnId="{6873B6DA-B4A2-4A87-BE1D-25D72833F274}">
      <dgm:prSet/>
      <dgm:spPr/>
      <dgm:t>
        <a:bodyPr/>
        <a:lstStyle/>
        <a:p>
          <a:endParaRPr lang="en-US"/>
        </a:p>
      </dgm:t>
    </dgm:pt>
    <dgm:pt modelId="{F52E4501-70B1-44E3-87D3-D0B59694CFBE}" type="sibTrans" cxnId="{6873B6DA-B4A2-4A87-BE1D-25D72833F274}">
      <dgm:prSet/>
      <dgm:spPr/>
      <dgm:t>
        <a:bodyPr/>
        <a:lstStyle/>
        <a:p>
          <a:endParaRPr lang="en-US"/>
        </a:p>
      </dgm:t>
    </dgm:pt>
    <dgm:pt modelId="{9073599A-D3FC-44D5-AE40-2FC69D1E84C5}">
      <dgm:prSet/>
      <dgm:spPr/>
      <dgm:t>
        <a:bodyPr/>
        <a:lstStyle/>
        <a:p>
          <a:r>
            <a:rPr lang="en-US"/>
            <a:t>SVG CHARTS</a:t>
          </a:r>
        </a:p>
      </dgm:t>
    </dgm:pt>
    <dgm:pt modelId="{B2942AA7-84EC-498D-890D-F3FB7515D0DE}" type="parTrans" cxnId="{C5378FC7-FE91-42FD-BF2E-CFA9FADABE80}">
      <dgm:prSet/>
      <dgm:spPr/>
      <dgm:t>
        <a:bodyPr/>
        <a:lstStyle/>
        <a:p>
          <a:endParaRPr lang="en-US"/>
        </a:p>
      </dgm:t>
    </dgm:pt>
    <dgm:pt modelId="{9152FEE2-D45C-4C92-BB2D-C0B9DF6AF04B}" type="sibTrans" cxnId="{C5378FC7-FE91-42FD-BF2E-CFA9FADABE80}">
      <dgm:prSet/>
      <dgm:spPr/>
      <dgm:t>
        <a:bodyPr/>
        <a:lstStyle/>
        <a:p>
          <a:endParaRPr lang="en-US"/>
        </a:p>
      </dgm:t>
    </dgm:pt>
    <dgm:pt modelId="{2EFA74AF-00C5-4A59-8F61-97B63474DA0E}">
      <dgm:prSet/>
      <dgm:spPr/>
      <dgm:t>
        <a:bodyPr/>
        <a:lstStyle/>
        <a:p>
          <a:r>
            <a:rPr lang="en-US"/>
            <a:t>TWITTER FEED</a:t>
          </a:r>
        </a:p>
      </dgm:t>
    </dgm:pt>
    <dgm:pt modelId="{382FDB82-D802-4F18-AF94-A675B9CD8EA0}" type="parTrans" cxnId="{9B20060C-EBA7-4A9F-B1D7-68358792818A}">
      <dgm:prSet/>
      <dgm:spPr/>
      <dgm:t>
        <a:bodyPr/>
        <a:lstStyle/>
        <a:p>
          <a:endParaRPr lang="en-US"/>
        </a:p>
      </dgm:t>
    </dgm:pt>
    <dgm:pt modelId="{5CB3D96A-83EC-49D2-9E23-D3024AE75EBA}" type="sibTrans" cxnId="{9B20060C-EBA7-4A9F-B1D7-68358792818A}">
      <dgm:prSet/>
      <dgm:spPr/>
      <dgm:t>
        <a:bodyPr/>
        <a:lstStyle/>
        <a:p>
          <a:endParaRPr lang="en-US"/>
        </a:p>
      </dgm:t>
    </dgm:pt>
    <dgm:pt modelId="{015C87BF-3F61-45D9-BBF7-7A87F44CBF07}">
      <dgm:prSet/>
      <dgm:spPr/>
      <dgm:t>
        <a:bodyPr/>
        <a:lstStyle/>
        <a:p>
          <a:r>
            <a:rPr lang="en-US"/>
            <a:t>CALENDAR</a:t>
          </a:r>
        </a:p>
      </dgm:t>
    </dgm:pt>
    <dgm:pt modelId="{119AB25F-8A1B-41FF-AF9B-B5251AD2561C}" type="parTrans" cxnId="{3B971ECC-49D7-4E78-B401-EF5F8D384278}">
      <dgm:prSet/>
      <dgm:spPr/>
      <dgm:t>
        <a:bodyPr/>
        <a:lstStyle/>
        <a:p>
          <a:endParaRPr lang="en-US"/>
        </a:p>
      </dgm:t>
    </dgm:pt>
    <dgm:pt modelId="{5E1D7C09-C76E-4317-BD66-5E1071ED00CC}" type="sibTrans" cxnId="{3B971ECC-49D7-4E78-B401-EF5F8D384278}">
      <dgm:prSet/>
      <dgm:spPr/>
      <dgm:t>
        <a:bodyPr/>
        <a:lstStyle/>
        <a:p>
          <a:endParaRPr lang="en-US"/>
        </a:p>
      </dgm:t>
    </dgm:pt>
    <dgm:pt modelId="{44A8BD5B-ED78-493E-8128-9282C57DBA61}">
      <dgm:prSet/>
      <dgm:spPr/>
      <dgm:t>
        <a:bodyPr/>
        <a:lstStyle/>
        <a:p>
          <a:r>
            <a:rPr lang="en-US"/>
            <a:t>SSO LOGIN TO ALLOW PERSONALIZATION </a:t>
          </a:r>
        </a:p>
      </dgm:t>
    </dgm:pt>
    <dgm:pt modelId="{231F0811-68DD-404A-BFB4-E45A1AD601AD}" type="parTrans" cxnId="{7CAF4197-6F97-447D-9ECC-00E72977AFB0}">
      <dgm:prSet/>
      <dgm:spPr/>
      <dgm:t>
        <a:bodyPr/>
        <a:lstStyle/>
        <a:p>
          <a:endParaRPr lang="en-US"/>
        </a:p>
      </dgm:t>
    </dgm:pt>
    <dgm:pt modelId="{56B4B95F-23EC-41E2-953A-A18350BB2C2C}" type="sibTrans" cxnId="{7CAF4197-6F97-447D-9ECC-00E72977AFB0}">
      <dgm:prSet/>
      <dgm:spPr/>
      <dgm:t>
        <a:bodyPr/>
        <a:lstStyle/>
        <a:p>
          <a:endParaRPr lang="en-US"/>
        </a:p>
      </dgm:t>
    </dgm:pt>
    <dgm:pt modelId="{23AAA961-E942-4BB9-9C61-FEB5E54BEE18}">
      <dgm:prSet/>
      <dgm:spPr/>
      <dgm:t>
        <a:bodyPr/>
        <a:lstStyle/>
        <a:p>
          <a:r>
            <a:rPr lang="en-US"/>
            <a:t>DRIVER CARDS – TOP TRUMPS STYLE</a:t>
          </a:r>
        </a:p>
      </dgm:t>
    </dgm:pt>
    <dgm:pt modelId="{53300C49-5226-46D3-A749-8388C37CA5AF}" type="parTrans" cxnId="{E3DF3BFD-FA41-4526-ACC1-EE98EE753D27}">
      <dgm:prSet/>
      <dgm:spPr/>
      <dgm:t>
        <a:bodyPr/>
        <a:lstStyle/>
        <a:p>
          <a:endParaRPr lang="en-US"/>
        </a:p>
      </dgm:t>
    </dgm:pt>
    <dgm:pt modelId="{EA610C49-5577-4B42-9006-02D0D39A01F3}" type="sibTrans" cxnId="{E3DF3BFD-FA41-4526-ACC1-EE98EE753D27}">
      <dgm:prSet/>
      <dgm:spPr/>
      <dgm:t>
        <a:bodyPr/>
        <a:lstStyle/>
        <a:p>
          <a:endParaRPr lang="en-US"/>
        </a:p>
      </dgm:t>
    </dgm:pt>
    <dgm:pt modelId="{96BE3630-C64C-E64A-B81E-616C4A282165}" type="pres">
      <dgm:prSet presAssocID="{CAB2DD1F-0196-4910-940A-A18E26140E21}" presName="diagram" presStyleCnt="0">
        <dgm:presLayoutVars>
          <dgm:dir/>
          <dgm:resizeHandles val="exact"/>
        </dgm:presLayoutVars>
      </dgm:prSet>
      <dgm:spPr/>
    </dgm:pt>
    <dgm:pt modelId="{EB15F3BF-1C7A-CC4D-8AC6-5FF13C724780}" type="pres">
      <dgm:prSet presAssocID="{0D442216-0E55-44CA-AF74-E9E801908E29}" presName="node" presStyleLbl="node1" presStyleIdx="0" presStyleCnt="6">
        <dgm:presLayoutVars>
          <dgm:bulletEnabled val="1"/>
        </dgm:presLayoutVars>
      </dgm:prSet>
      <dgm:spPr/>
    </dgm:pt>
    <dgm:pt modelId="{A05A6CCD-405D-654E-A94A-3EE7D784FDE9}" type="pres">
      <dgm:prSet presAssocID="{F52E4501-70B1-44E3-87D3-D0B59694CFBE}" presName="sibTrans" presStyleCnt="0"/>
      <dgm:spPr/>
    </dgm:pt>
    <dgm:pt modelId="{FAD64B02-C6AB-C043-9880-BCC8DFDBBB8D}" type="pres">
      <dgm:prSet presAssocID="{9073599A-D3FC-44D5-AE40-2FC69D1E84C5}" presName="node" presStyleLbl="node1" presStyleIdx="1" presStyleCnt="6">
        <dgm:presLayoutVars>
          <dgm:bulletEnabled val="1"/>
        </dgm:presLayoutVars>
      </dgm:prSet>
      <dgm:spPr/>
    </dgm:pt>
    <dgm:pt modelId="{A361A281-531E-E843-8716-A4A658898FE0}" type="pres">
      <dgm:prSet presAssocID="{9152FEE2-D45C-4C92-BB2D-C0B9DF6AF04B}" presName="sibTrans" presStyleCnt="0"/>
      <dgm:spPr/>
    </dgm:pt>
    <dgm:pt modelId="{0D64B2C6-B93F-5543-A7BB-297B9433040E}" type="pres">
      <dgm:prSet presAssocID="{2EFA74AF-00C5-4A59-8F61-97B63474DA0E}" presName="node" presStyleLbl="node1" presStyleIdx="2" presStyleCnt="6">
        <dgm:presLayoutVars>
          <dgm:bulletEnabled val="1"/>
        </dgm:presLayoutVars>
      </dgm:prSet>
      <dgm:spPr/>
    </dgm:pt>
    <dgm:pt modelId="{438CE50F-36CA-FA48-99BF-BDE8B56EB13F}" type="pres">
      <dgm:prSet presAssocID="{5CB3D96A-83EC-49D2-9E23-D3024AE75EBA}" presName="sibTrans" presStyleCnt="0"/>
      <dgm:spPr/>
    </dgm:pt>
    <dgm:pt modelId="{D10977B6-1D21-7A4A-8E18-16CDF3C216A2}" type="pres">
      <dgm:prSet presAssocID="{015C87BF-3F61-45D9-BBF7-7A87F44CBF07}" presName="node" presStyleLbl="node1" presStyleIdx="3" presStyleCnt="6">
        <dgm:presLayoutVars>
          <dgm:bulletEnabled val="1"/>
        </dgm:presLayoutVars>
      </dgm:prSet>
      <dgm:spPr/>
    </dgm:pt>
    <dgm:pt modelId="{8269EBC9-717F-BB4A-A9B5-94D7AD56F150}" type="pres">
      <dgm:prSet presAssocID="{5E1D7C09-C76E-4317-BD66-5E1071ED00CC}" presName="sibTrans" presStyleCnt="0"/>
      <dgm:spPr/>
    </dgm:pt>
    <dgm:pt modelId="{8FF4EEC5-4F15-4C46-A1A4-E48575C27586}" type="pres">
      <dgm:prSet presAssocID="{44A8BD5B-ED78-493E-8128-9282C57DBA61}" presName="node" presStyleLbl="node1" presStyleIdx="4" presStyleCnt="6">
        <dgm:presLayoutVars>
          <dgm:bulletEnabled val="1"/>
        </dgm:presLayoutVars>
      </dgm:prSet>
      <dgm:spPr/>
    </dgm:pt>
    <dgm:pt modelId="{E821FA96-8A04-4742-B2CD-781BC9DF603D}" type="pres">
      <dgm:prSet presAssocID="{56B4B95F-23EC-41E2-953A-A18350BB2C2C}" presName="sibTrans" presStyleCnt="0"/>
      <dgm:spPr/>
    </dgm:pt>
    <dgm:pt modelId="{DB6C7E30-E00F-614A-A756-7BF3D0268FD0}" type="pres">
      <dgm:prSet presAssocID="{23AAA961-E942-4BB9-9C61-FEB5E54BEE18}" presName="node" presStyleLbl="node1" presStyleIdx="5" presStyleCnt="6">
        <dgm:presLayoutVars>
          <dgm:bulletEnabled val="1"/>
        </dgm:presLayoutVars>
      </dgm:prSet>
      <dgm:spPr/>
    </dgm:pt>
  </dgm:ptLst>
  <dgm:cxnLst>
    <dgm:cxn modelId="{94105105-6FC1-5749-B7A6-D8384FF43893}" type="presOf" srcId="{44A8BD5B-ED78-493E-8128-9282C57DBA61}" destId="{8FF4EEC5-4F15-4C46-A1A4-E48575C27586}" srcOrd="0" destOrd="0" presId="urn:microsoft.com/office/officeart/2005/8/layout/default"/>
    <dgm:cxn modelId="{9B20060C-EBA7-4A9F-B1D7-68358792818A}" srcId="{CAB2DD1F-0196-4910-940A-A18E26140E21}" destId="{2EFA74AF-00C5-4A59-8F61-97B63474DA0E}" srcOrd="2" destOrd="0" parTransId="{382FDB82-D802-4F18-AF94-A675B9CD8EA0}" sibTransId="{5CB3D96A-83EC-49D2-9E23-D3024AE75EBA}"/>
    <dgm:cxn modelId="{ED6B0E63-7960-C544-8902-4AD45AD82937}" type="presOf" srcId="{9073599A-D3FC-44D5-AE40-2FC69D1E84C5}" destId="{FAD64B02-C6AB-C043-9880-BCC8DFDBBB8D}" srcOrd="0" destOrd="0" presId="urn:microsoft.com/office/officeart/2005/8/layout/default"/>
    <dgm:cxn modelId="{EDC99372-ACBD-4E41-AC4F-7EB8325786DB}" type="presOf" srcId="{CAB2DD1F-0196-4910-940A-A18E26140E21}" destId="{96BE3630-C64C-E64A-B81E-616C4A282165}" srcOrd="0" destOrd="0" presId="urn:microsoft.com/office/officeart/2005/8/layout/default"/>
    <dgm:cxn modelId="{31A2B573-9EBB-F342-B6DD-E817E7695A97}" type="presOf" srcId="{015C87BF-3F61-45D9-BBF7-7A87F44CBF07}" destId="{D10977B6-1D21-7A4A-8E18-16CDF3C216A2}" srcOrd="0" destOrd="0" presId="urn:microsoft.com/office/officeart/2005/8/layout/default"/>
    <dgm:cxn modelId="{7CAF4197-6F97-447D-9ECC-00E72977AFB0}" srcId="{CAB2DD1F-0196-4910-940A-A18E26140E21}" destId="{44A8BD5B-ED78-493E-8128-9282C57DBA61}" srcOrd="4" destOrd="0" parTransId="{231F0811-68DD-404A-BFB4-E45A1AD601AD}" sibTransId="{56B4B95F-23EC-41E2-953A-A18350BB2C2C}"/>
    <dgm:cxn modelId="{3C309C9D-CA32-4744-A5B2-C16C450C78E2}" type="presOf" srcId="{2EFA74AF-00C5-4A59-8F61-97B63474DA0E}" destId="{0D64B2C6-B93F-5543-A7BB-297B9433040E}" srcOrd="0" destOrd="0" presId="urn:microsoft.com/office/officeart/2005/8/layout/default"/>
    <dgm:cxn modelId="{C5378FC7-FE91-42FD-BF2E-CFA9FADABE80}" srcId="{CAB2DD1F-0196-4910-940A-A18E26140E21}" destId="{9073599A-D3FC-44D5-AE40-2FC69D1E84C5}" srcOrd="1" destOrd="0" parTransId="{B2942AA7-84EC-498D-890D-F3FB7515D0DE}" sibTransId="{9152FEE2-D45C-4C92-BB2D-C0B9DF6AF04B}"/>
    <dgm:cxn modelId="{3B971ECC-49D7-4E78-B401-EF5F8D384278}" srcId="{CAB2DD1F-0196-4910-940A-A18E26140E21}" destId="{015C87BF-3F61-45D9-BBF7-7A87F44CBF07}" srcOrd="3" destOrd="0" parTransId="{119AB25F-8A1B-41FF-AF9B-B5251AD2561C}" sibTransId="{5E1D7C09-C76E-4317-BD66-5E1071ED00CC}"/>
    <dgm:cxn modelId="{E3465BCF-0C61-9B4D-A304-56EE736C70D4}" type="presOf" srcId="{0D442216-0E55-44CA-AF74-E9E801908E29}" destId="{EB15F3BF-1C7A-CC4D-8AC6-5FF13C724780}" srcOrd="0" destOrd="0" presId="urn:microsoft.com/office/officeart/2005/8/layout/default"/>
    <dgm:cxn modelId="{B2185DD1-21B0-5740-85BA-6593303F363A}" type="presOf" srcId="{23AAA961-E942-4BB9-9C61-FEB5E54BEE18}" destId="{DB6C7E30-E00F-614A-A756-7BF3D0268FD0}" srcOrd="0" destOrd="0" presId="urn:microsoft.com/office/officeart/2005/8/layout/default"/>
    <dgm:cxn modelId="{6873B6DA-B4A2-4A87-BE1D-25D72833F274}" srcId="{CAB2DD1F-0196-4910-940A-A18E26140E21}" destId="{0D442216-0E55-44CA-AF74-E9E801908E29}" srcOrd="0" destOrd="0" parTransId="{303F7F16-C72A-4AC7-A9A7-BBE921CCEE80}" sibTransId="{F52E4501-70B1-44E3-87D3-D0B59694CFBE}"/>
    <dgm:cxn modelId="{E3DF3BFD-FA41-4526-ACC1-EE98EE753D27}" srcId="{CAB2DD1F-0196-4910-940A-A18E26140E21}" destId="{23AAA961-E942-4BB9-9C61-FEB5E54BEE18}" srcOrd="5" destOrd="0" parTransId="{53300C49-5226-46D3-A749-8388C37CA5AF}" sibTransId="{EA610C49-5577-4B42-9006-02D0D39A01F3}"/>
    <dgm:cxn modelId="{BC9D148B-5C27-6141-A803-90FD44A4B7DB}" type="presParOf" srcId="{96BE3630-C64C-E64A-B81E-616C4A282165}" destId="{EB15F3BF-1C7A-CC4D-8AC6-5FF13C724780}" srcOrd="0" destOrd="0" presId="urn:microsoft.com/office/officeart/2005/8/layout/default"/>
    <dgm:cxn modelId="{27D092D8-FE23-4447-A0E6-422590875346}" type="presParOf" srcId="{96BE3630-C64C-E64A-B81E-616C4A282165}" destId="{A05A6CCD-405D-654E-A94A-3EE7D784FDE9}" srcOrd="1" destOrd="0" presId="urn:microsoft.com/office/officeart/2005/8/layout/default"/>
    <dgm:cxn modelId="{CF39B55A-7F71-1742-95BC-30EFDF939EAB}" type="presParOf" srcId="{96BE3630-C64C-E64A-B81E-616C4A282165}" destId="{FAD64B02-C6AB-C043-9880-BCC8DFDBBB8D}" srcOrd="2" destOrd="0" presId="urn:microsoft.com/office/officeart/2005/8/layout/default"/>
    <dgm:cxn modelId="{5DDEFD5F-B92D-FC43-BD3A-A64419A6B635}" type="presParOf" srcId="{96BE3630-C64C-E64A-B81E-616C4A282165}" destId="{A361A281-531E-E843-8716-A4A658898FE0}" srcOrd="3" destOrd="0" presId="urn:microsoft.com/office/officeart/2005/8/layout/default"/>
    <dgm:cxn modelId="{AE07F1EE-1A7C-E04E-AE93-4CB46D608BED}" type="presParOf" srcId="{96BE3630-C64C-E64A-B81E-616C4A282165}" destId="{0D64B2C6-B93F-5543-A7BB-297B9433040E}" srcOrd="4" destOrd="0" presId="urn:microsoft.com/office/officeart/2005/8/layout/default"/>
    <dgm:cxn modelId="{B668F22E-236D-504A-96F9-98C7D45D1F20}" type="presParOf" srcId="{96BE3630-C64C-E64A-B81E-616C4A282165}" destId="{438CE50F-36CA-FA48-99BF-BDE8B56EB13F}" srcOrd="5" destOrd="0" presId="urn:microsoft.com/office/officeart/2005/8/layout/default"/>
    <dgm:cxn modelId="{9DB6BC9A-B8AC-CA49-B217-F043AA635628}" type="presParOf" srcId="{96BE3630-C64C-E64A-B81E-616C4A282165}" destId="{D10977B6-1D21-7A4A-8E18-16CDF3C216A2}" srcOrd="6" destOrd="0" presId="urn:microsoft.com/office/officeart/2005/8/layout/default"/>
    <dgm:cxn modelId="{3662B719-F8C0-C841-A099-6D4B183884E6}" type="presParOf" srcId="{96BE3630-C64C-E64A-B81E-616C4A282165}" destId="{8269EBC9-717F-BB4A-A9B5-94D7AD56F150}" srcOrd="7" destOrd="0" presId="urn:microsoft.com/office/officeart/2005/8/layout/default"/>
    <dgm:cxn modelId="{EDDA2B33-8326-A547-94BC-C0E9A32F4633}" type="presParOf" srcId="{96BE3630-C64C-E64A-B81E-616C4A282165}" destId="{8FF4EEC5-4F15-4C46-A1A4-E48575C27586}" srcOrd="8" destOrd="0" presId="urn:microsoft.com/office/officeart/2005/8/layout/default"/>
    <dgm:cxn modelId="{D689955C-1196-BA40-B065-E196B0F61B57}" type="presParOf" srcId="{96BE3630-C64C-E64A-B81E-616C4A282165}" destId="{E821FA96-8A04-4742-B2CD-781BC9DF603D}" srcOrd="9" destOrd="0" presId="urn:microsoft.com/office/officeart/2005/8/layout/default"/>
    <dgm:cxn modelId="{E3FE5F2A-C64A-4F41-80A9-8FB993DAA7E1}" type="presParOf" srcId="{96BE3630-C64C-E64A-B81E-616C4A282165}" destId="{DB6C7E30-E00F-614A-A756-7BF3D0268FD0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25902C-EE4C-A447-9DD0-24A7C386DEB9}">
      <dsp:nvSpPr>
        <dsp:cNvPr id="0" name=""/>
        <dsp:cNvSpPr/>
      </dsp:nvSpPr>
      <dsp:spPr>
        <a:xfrm>
          <a:off x="0" y="658404"/>
          <a:ext cx="3095624" cy="1857374"/>
        </a:xfrm>
        <a:prstGeom prst="rect">
          <a:avLst/>
        </a:prstGeom>
        <a:solidFill>
          <a:srgbClr val="FF0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i="0" kern="1200"/>
            <a:t>Landing page with main logo only which is clickable to the “Home Page” </a:t>
          </a:r>
          <a:endParaRPr lang="en-US" sz="1500" kern="1200"/>
        </a:p>
      </dsp:txBody>
      <dsp:txXfrm>
        <a:off x="0" y="658404"/>
        <a:ext cx="3095624" cy="1857374"/>
      </dsp:txXfrm>
    </dsp:sp>
    <dsp:sp modelId="{846DCCF9-43B4-F747-A7C9-18B2A406D29A}">
      <dsp:nvSpPr>
        <dsp:cNvPr id="0" name=""/>
        <dsp:cNvSpPr/>
      </dsp:nvSpPr>
      <dsp:spPr>
        <a:xfrm>
          <a:off x="3405186" y="658404"/>
          <a:ext cx="3095624" cy="1857374"/>
        </a:xfrm>
        <a:prstGeom prst="rect">
          <a:avLst/>
        </a:prstGeom>
        <a:solidFill>
          <a:schemeClr val="accent5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i="0" kern="1200"/>
            <a:t>“Home Page” – Nav bar, logo, news article and footer </a:t>
          </a:r>
          <a:endParaRPr lang="en-US" sz="1500" kern="1200"/>
        </a:p>
      </dsp:txBody>
      <dsp:txXfrm>
        <a:off x="3405186" y="658404"/>
        <a:ext cx="3095624" cy="1857374"/>
      </dsp:txXfrm>
    </dsp:sp>
    <dsp:sp modelId="{BAD711B1-A50C-CE40-BF2D-B641C202E070}">
      <dsp:nvSpPr>
        <dsp:cNvPr id="0" name=""/>
        <dsp:cNvSpPr/>
      </dsp:nvSpPr>
      <dsp:spPr>
        <a:xfrm>
          <a:off x="6810373" y="658404"/>
          <a:ext cx="3095624" cy="1857374"/>
        </a:xfrm>
        <a:prstGeom prst="rect">
          <a:avLst/>
        </a:prstGeom>
        <a:solidFill>
          <a:srgbClr val="00B05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i="0" kern="1200"/>
            <a:t>Nav Bar – Home – Drivers – Teams – Circuits </a:t>
          </a:r>
          <a:endParaRPr lang="en-US" sz="1500" kern="1200"/>
        </a:p>
      </dsp:txBody>
      <dsp:txXfrm>
        <a:off x="6810373" y="658404"/>
        <a:ext cx="3095624" cy="1857374"/>
      </dsp:txXfrm>
    </dsp:sp>
    <dsp:sp modelId="{CF6C7521-A4A6-344B-8BA5-1732F3C0C11C}">
      <dsp:nvSpPr>
        <dsp:cNvPr id="0" name=""/>
        <dsp:cNvSpPr/>
      </dsp:nvSpPr>
      <dsp:spPr>
        <a:xfrm>
          <a:off x="0" y="2825341"/>
          <a:ext cx="3095624" cy="1857374"/>
        </a:xfrm>
        <a:prstGeom prst="rect">
          <a:avLst/>
        </a:prstGeom>
        <a:solidFill>
          <a:schemeClr val="accent5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i="0" kern="1200" dirty="0"/>
            <a:t>The site will use </a:t>
          </a:r>
          <a:r>
            <a:rPr lang="en-GB" sz="1500" b="0" i="0" kern="1200" dirty="0" err="1"/>
            <a:t>MaterialUI</a:t>
          </a:r>
          <a:r>
            <a:rPr lang="en-GB" sz="1500" b="0" i="0" kern="1200" dirty="0"/>
            <a:t> for design and include components such as a search bar </a:t>
          </a:r>
          <a:br>
            <a:rPr lang="en-GB" sz="1500" b="0" i="0" kern="1200" dirty="0"/>
          </a:br>
          <a:r>
            <a:rPr lang="en-GB" sz="1500" b="0" i="0" kern="1200" dirty="0"/>
            <a:t>for driver, circuit and team information </a:t>
          </a:r>
          <a:endParaRPr lang="en-US" sz="1500" kern="1200" dirty="0"/>
        </a:p>
      </dsp:txBody>
      <dsp:txXfrm>
        <a:off x="0" y="2825341"/>
        <a:ext cx="3095624" cy="1857374"/>
      </dsp:txXfrm>
    </dsp:sp>
    <dsp:sp modelId="{FE505CE8-C155-EF4A-91A7-AA25CAA1CEEB}">
      <dsp:nvSpPr>
        <dsp:cNvPr id="0" name=""/>
        <dsp:cNvSpPr/>
      </dsp:nvSpPr>
      <dsp:spPr>
        <a:xfrm>
          <a:off x="3405186" y="2825341"/>
          <a:ext cx="3095624" cy="1857374"/>
        </a:xfrm>
        <a:prstGeom prst="rect">
          <a:avLst/>
        </a:prstGeom>
        <a:solidFill>
          <a:schemeClr val="accent5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i="0" kern="1200" dirty="0"/>
            <a:t>Each link in the nav bar will go to a main page for that relevant subject with a series </a:t>
          </a:r>
          <a:br>
            <a:rPr lang="en-GB" sz="1500" b="0" i="0" kern="1200" dirty="0"/>
          </a:br>
          <a:r>
            <a:rPr lang="en-GB" sz="1500" b="0" i="0" kern="1200" dirty="0"/>
            <a:t>of statistics relevant to each chosen subject displayed on the page in a table </a:t>
          </a:r>
          <a:br>
            <a:rPr lang="en-GB" sz="1500" b="0" i="0" kern="1200" dirty="0"/>
          </a:br>
          <a:r>
            <a:rPr lang="en-GB" sz="1500" b="0" i="0" kern="1200" dirty="0"/>
            <a:t>Statistics shown in graph form as well as the table layout </a:t>
          </a:r>
          <a:endParaRPr lang="en-US" sz="1500" kern="1200" dirty="0"/>
        </a:p>
      </dsp:txBody>
      <dsp:txXfrm>
        <a:off x="3405186" y="2825341"/>
        <a:ext cx="3095624" cy="1857374"/>
      </dsp:txXfrm>
    </dsp:sp>
    <dsp:sp modelId="{A965728E-81B8-4E44-B9C0-B53D562FD818}">
      <dsp:nvSpPr>
        <dsp:cNvPr id="0" name=""/>
        <dsp:cNvSpPr/>
      </dsp:nvSpPr>
      <dsp:spPr>
        <a:xfrm>
          <a:off x="6810373" y="2825341"/>
          <a:ext cx="3095624" cy="1857374"/>
        </a:xfrm>
        <a:prstGeom prst="rect">
          <a:avLst/>
        </a:prstGeom>
        <a:solidFill>
          <a:srgbClr val="00B05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i="0" kern="1200" dirty="0"/>
            <a:t>Interactive car to show information regarding the main components of an F1 car</a:t>
          </a:r>
          <a:br>
            <a:rPr lang="en-GB" sz="1500" b="0" i="0" kern="1200" dirty="0"/>
          </a:br>
          <a:br>
            <a:rPr lang="en-GB" sz="1500" b="0" i="0" kern="1200" dirty="0"/>
          </a:br>
          <a:br>
            <a:rPr lang="en-GB" sz="1500" b="0" i="0" kern="1200" dirty="0"/>
          </a:br>
          <a:r>
            <a:rPr lang="en-GB" sz="1500" b="0" i="0" kern="1200" dirty="0"/>
            <a:t> </a:t>
          </a:r>
          <a:endParaRPr lang="en-US" sz="1500" kern="1200" dirty="0"/>
        </a:p>
      </dsp:txBody>
      <dsp:txXfrm>
        <a:off x="6810373" y="2825341"/>
        <a:ext cx="3095624" cy="18573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894AD5-F06D-D64C-8701-AE15B82A4621}">
      <dsp:nvSpPr>
        <dsp:cNvPr id="0" name=""/>
        <dsp:cNvSpPr/>
      </dsp:nvSpPr>
      <dsp:spPr>
        <a:xfrm>
          <a:off x="789384" y="2249"/>
          <a:ext cx="2602259" cy="1561355"/>
        </a:xfrm>
        <a:prstGeom prst="rect">
          <a:avLst/>
        </a:prstGeom>
        <a:solidFill>
          <a:srgbClr val="FF0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TIME</a:t>
          </a:r>
        </a:p>
      </dsp:txBody>
      <dsp:txXfrm>
        <a:off x="789384" y="2249"/>
        <a:ext cx="2602259" cy="1561355"/>
      </dsp:txXfrm>
    </dsp:sp>
    <dsp:sp modelId="{2AD8581A-314B-A24F-87F9-A016C4FBC8AC}">
      <dsp:nvSpPr>
        <dsp:cNvPr id="0" name=""/>
        <dsp:cNvSpPr/>
      </dsp:nvSpPr>
      <dsp:spPr>
        <a:xfrm>
          <a:off x="3651870" y="2249"/>
          <a:ext cx="2602259" cy="1561355"/>
        </a:xfrm>
        <a:prstGeom prst="rect">
          <a:avLst/>
        </a:prstGeom>
        <a:solidFill>
          <a:schemeClr val="accent5">
            <a:hueOff val="-135193"/>
            <a:satOff val="-3619"/>
            <a:lumOff val="-125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SOLO WORKING</a:t>
          </a:r>
        </a:p>
      </dsp:txBody>
      <dsp:txXfrm>
        <a:off x="3651870" y="2249"/>
        <a:ext cx="2602259" cy="1561355"/>
      </dsp:txXfrm>
    </dsp:sp>
    <dsp:sp modelId="{7D175191-A4FC-7A4B-BF1B-7B340E207061}">
      <dsp:nvSpPr>
        <dsp:cNvPr id="0" name=""/>
        <dsp:cNvSpPr/>
      </dsp:nvSpPr>
      <dsp:spPr>
        <a:xfrm>
          <a:off x="6514355" y="2249"/>
          <a:ext cx="2602259" cy="1561355"/>
        </a:xfrm>
        <a:prstGeom prst="rect">
          <a:avLst/>
        </a:prstGeom>
        <a:solidFill>
          <a:schemeClr val="accent4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POPOVERS!!!</a:t>
          </a:r>
        </a:p>
      </dsp:txBody>
      <dsp:txXfrm>
        <a:off x="6514355" y="2249"/>
        <a:ext cx="2602259" cy="1561355"/>
      </dsp:txXfrm>
    </dsp:sp>
    <dsp:sp modelId="{C5011004-A3FB-9740-8E37-1A58C11669C6}">
      <dsp:nvSpPr>
        <dsp:cNvPr id="0" name=""/>
        <dsp:cNvSpPr/>
      </dsp:nvSpPr>
      <dsp:spPr>
        <a:xfrm>
          <a:off x="789384" y="1823830"/>
          <a:ext cx="2602259" cy="1561355"/>
        </a:xfrm>
        <a:prstGeom prst="rect">
          <a:avLst/>
        </a:prstGeom>
        <a:solidFill>
          <a:srgbClr val="92D05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GRID LAYOUT</a:t>
          </a:r>
        </a:p>
      </dsp:txBody>
      <dsp:txXfrm>
        <a:off x="789384" y="1823830"/>
        <a:ext cx="2602259" cy="1561355"/>
      </dsp:txXfrm>
    </dsp:sp>
    <dsp:sp modelId="{D03845F3-DA4C-1645-B2A9-5FF5C16CB86A}">
      <dsp:nvSpPr>
        <dsp:cNvPr id="0" name=""/>
        <dsp:cNvSpPr/>
      </dsp:nvSpPr>
      <dsp:spPr>
        <a:xfrm>
          <a:off x="3651870" y="1823830"/>
          <a:ext cx="2602259" cy="1561355"/>
        </a:xfrm>
        <a:prstGeom prst="rect">
          <a:avLst/>
        </a:prstGeom>
        <a:solidFill>
          <a:schemeClr val="accent5">
            <a:hueOff val="-540772"/>
            <a:satOff val="-14476"/>
            <a:lumOff val="-502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SEARCHBAR</a:t>
          </a:r>
        </a:p>
      </dsp:txBody>
      <dsp:txXfrm>
        <a:off x="3651870" y="1823830"/>
        <a:ext cx="2602259" cy="1561355"/>
      </dsp:txXfrm>
    </dsp:sp>
    <dsp:sp modelId="{639DD6B9-1944-8C44-943E-2B1DA608C7FB}">
      <dsp:nvSpPr>
        <dsp:cNvPr id="0" name=""/>
        <dsp:cNvSpPr/>
      </dsp:nvSpPr>
      <dsp:spPr>
        <a:xfrm>
          <a:off x="6514355" y="1823830"/>
          <a:ext cx="2602259" cy="1561355"/>
        </a:xfrm>
        <a:prstGeom prst="rect">
          <a:avLst/>
        </a:prstGeom>
        <a:solidFill>
          <a:srgbClr val="FF0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DATA, DATA, DATA</a:t>
          </a:r>
        </a:p>
      </dsp:txBody>
      <dsp:txXfrm>
        <a:off x="6514355" y="1823830"/>
        <a:ext cx="2602259" cy="156135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15F3BF-1C7A-CC4D-8AC6-5FF13C724780}">
      <dsp:nvSpPr>
        <dsp:cNvPr id="0" name=""/>
        <dsp:cNvSpPr/>
      </dsp:nvSpPr>
      <dsp:spPr>
        <a:xfrm>
          <a:off x="789384" y="2249"/>
          <a:ext cx="2602259" cy="156135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SEARCHBAR</a:t>
          </a:r>
        </a:p>
      </dsp:txBody>
      <dsp:txXfrm>
        <a:off x="789384" y="2249"/>
        <a:ext cx="2602259" cy="1561355"/>
      </dsp:txXfrm>
    </dsp:sp>
    <dsp:sp modelId="{FAD64B02-C6AB-C043-9880-BCC8DFDBBB8D}">
      <dsp:nvSpPr>
        <dsp:cNvPr id="0" name=""/>
        <dsp:cNvSpPr/>
      </dsp:nvSpPr>
      <dsp:spPr>
        <a:xfrm>
          <a:off x="3651870" y="2249"/>
          <a:ext cx="2602259" cy="1561355"/>
        </a:xfrm>
        <a:prstGeom prst="rect">
          <a:avLst/>
        </a:prstGeom>
        <a:solidFill>
          <a:schemeClr val="accent5">
            <a:hueOff val="-135193"/>
            <a:satOff val="-3619"/>
            <a:lumOff val="-125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SVG CHARTS</a:t>
          </a:r>
        </a:p>
      </dsp:txBody>
      <dsp:txXfrm>
        <a:off x="3651870" y="2249"/>
        <a:ext cx="2602259" cy="1561355"/>
      </dsp:txXfrm>
    </dsp:sp>
    <dsp:sp modelId="{0D64B2C6-B93F-5543-A7BB-297B9433040E}">
      <dsp:nvSpPr>
        <dsp:cNvPr id="0" name=""/>
        <dsp:cNvSpPr/>
      </dsp:nvSpPr>
      <dsp:spPr>
        <a:xfrm>
          <a:off x="6514355" y="2249"/>
          <a:ext cx="2602259" cy="1561355"/>
        </a:xfrm>
        <a:prstGeom prst="rect">
          <a:avLst/>
        </a:prstGeom>
        <a:solidFill>
          <a:schemeClr val="accent5">
            <a:hueOff val="-270386"/>
            <a:satOff val="-7238"/>
            <a:lumOff val="-251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TWITTER FEED</a:t>
          </a:r>
        </a:p>
      </dsp:txBody>
      <dsp:txXfrm>
        <a:off x="6514355" y="2249"/>
        <a:ext cx="2602259" cy="1561355"/>
      </dsp:txXfrm>
    </dsp:sp>
    <dsp:sp modelId="{D10977B6-1D21-7A4A-8E18-16CDF3C216A2}">
      <dsp:nvSpPr>
        <dsp:cNvPr id="0" name=""/>
        <dsp:cNvSpPr/>
      </dsp:nvSpPr>
      <dsp:spPr>
        <a:xfrm>
          <a:off x="789384" y="1823830"/>
          <a:ext cx="2602259" cy="1561355"/>
        </a:xfrm>
        <a:prstGeom prst="rect">
          <a:avLst/>
        </a:prstGeom>
        <a:solidFill>
          <a:schemeClr val="accent5">
            <a:hueOff val="-405579"/>
            <a:satOff val="-10857"/>
            <a:lumOff val="-376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CALENDAR</a:t>
          </a:r>
        </a:p>
      </dsp:txBody>
      <dsp:txXfrm>
        <a:off x="789384" y="1823830"/>
        <a:ext cx="2602259" cy="1561355"/>
      </dsp:txXfrm>
    </dsp:sp>
    <dsp:sp modelId="{8FF4EEC5-4F15-4C46-A1A4-E48575C27586}">
      <dsp:nvSpPr>
        <dsp:cNvPr id="0" name=""/>
        <dsp:cNvSpPr/>
      </dsp:nvSpPr>
      <dsp:spPr>
        <a:xfrm>
          <a:off x="3651870" y="1823830"/>
          <a:ext cx="2602259" cy="1561355"/>
        </a:xfrm>
        <a:prstGeom prst="rect">
          <a:avLst/>
        </a:prstGeom>
        <a:solidFill>
          <a:schemeClr val="accent5">
            <a:hueOff val="-540772"/>
            <a:satOff val="-14476"/>
            <a:lumOff val="-502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SSO LOGIN TO ALLOW PERSONALIZATION </a:t>
          </a:r>
        </a:p>
      </dsp:txBody>
      <dsp:txXfrm>
        <a:off x="3651870" y="1823830"/>
        <a:ext cx="2602259" cy="1561355"/>
      </dsp:txXfrm>
    </dsp:sp>
    <dsp:sp modelId="{DB6C7E30-E00F-614A-A756-7BF3D0268FD0}">
      <dsp:nvSpPr>
        <dsp:cNvPr id="0" name=""/>
        <dsp:cNvSpPr/>
      </dsp:nvSpPr>
      <dsp:spPr>
        <a:xfrm>
          <a:off x="6514355" y="1823830"/>
          <a:ext cx="2602259" cy="1561355"/>
        </a:xfrm>
        <a:prstGeom prst="rect">
          <a:avLst/>
        </a:prstGeom>
        <a:solidFill>
          <a:schemeClr val="accent5">
            <a:hueOff val="-675965"/>
            <a:satOff val="-18095"/>
            <a:lumOff val="-627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DRIVER CARDS – TOP TRUMPS STYLE</a:t>
          </a:r>
        </a:p>
      </dsp:txBody>
      <dsp:txXfrm>
        <a:off x="6514355" y="1823830"/>
        <a:ext cx="2602259" cy="15613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F1900829-6FFC-7934-998E-5E3294AD8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8526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1BAEF6-CF3E-3245-6076-FB3865B3472D}"/>
              </a:ext>
            </a:extLst>
          </p:cNvPr>
          <p:cNvSpPr txBox="1"/>
          <p:nvPr/>
        </p:nvSpPr>
        <p:spPr>
          <a:xfrm>
            <a:off x="2133600" y="533400"/>
            <a:ext cx="792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FLARE-F1 CAPSTONE PROJECT</a:t>
            </a:r>
          </a:p>
          <a:p>
            <a:pPr algn="ctr"/>
            <a:r>
              <a:rPr lang="en-US" dirty="0"/>
              <a:t>BY</a:t>
            </a:r>
          </a:p>
          <a:p>
            <a:pPr algn="ctr"/>
            <a:r>
              <a:rPr lang="en-US" dirty="0"/>
              <a:t>STEVEN TODD</a:t>
            </a:r>
          </a:p>
        </p:txBody>
      </p:sp>
    </p:spTree>
    <p:extLst>
      <p:ext uri="{BB962C8B-B14F-4D97-AF65-F5344CB8AC3E}">
        <p14:creationId xmlns:p14="http://schemas.microsoft.com/office/powerpoint/2010/main" val="2833388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AAA2E3-5D84-6076-9817-D248D0634A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8440" y="1763486"/>
            <a:ext cx="6215120" cy="45318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61D7D0-7893-2AA5-82C4-8BDD04E79F4A}"/>
              </a:ext>
            </a:extLst>
          </p:cNvPr>
          <p:cNvSpPr txBox="1"/>
          <p:nvPr/>
        </p:nvSpPr>
        <p:spPr>
          <a:xfrm>
            <a:off x="3107871" y="348342"/>
            <a:ext cx="5976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THIS IS JUST A TRIBUTE</a:t>
            </a:r>
          </a:p>
        </p:txBody>
      </p:sp>
      <p:pic>
        <p:nvPicPr>
          <p:cNvPr id="6" name="tenacious-d-tribute-fligugigu-By-Tuna.mp3">
            <a:hlinkClick r:id="" action="ppaction://media"/>
            <a:extLst>
              <a:ext uri="{FF2B5EF4-FFF2-40B4-BE49-F238E27FC236}">
                <a16:creationId xmlns:a16="http://schemas.microsoft.com/office/drawing/2014/main" id="{3EA5D347-9A91-EAF6-582D-E74A29B54A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31679" y="6144425"/>
            <a:ext cx="246167" cy="24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70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8F5C74-82B9-C03F-46A0-E7656869E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14" y="618253"/>
            <a:ext cx="7772400" cy="56214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DED572-EAA6-7684-6B0E-8EAE9905E200}"/>
              </a:ext>
            </a:extLst>
          </p:cNvPr>
          <p:cNvSpPr txBox="1"/>
          <p:nvPr/>
        </p:nvSpPr>
        <p:spPr>
          <a:xfrm>
            <a:off x="8654041" y="2413336"/>
            <a:ext cx="313508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Landing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Live Twitter Feed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Race Calendar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News Blog Item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Country Icons (flags)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Contact Us Form</a:t>
            </a:r>
          </a:p>
        </p:txBody>
      </p:sp>
    </p:spTree>
    <p:extLst>
      <p:ext uri="{BB962C8B-B14F-4D97-AF65-F5344CB8AC3E}">
        <p14:creationId xmlns:p14="http://schemas.microsoft.com/office/powerpoint/2010/main" val="3180030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EF8982E-02F0-4D24-85CB-98DEBCC32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386487-728A-0FF4-9127-B951DFF1F792}"/>
              </a:ext>
            </a:extLst>
          </p:cNvPr>
          <p:cNvSpPr txBox="1"/>
          <p:nvPr/>
        </p:nvSpPr>
        <p:spPr>
          <a:xfrm>
            <a:off x="643192" y="2666999"/>
            <a:ext cx="3643674" cy="32162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DATA DATA DATA!!!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cap="small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14 inter-connected SQL tables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cap="small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2CB72970-2D5B-4516-9F76-B1220A77B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0994" y="620720"/>
            <a:ext cx="6929447" cy="5272133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8D817B-176D-7E22-255F-52C4298C7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626" y="2240558"/>
            <a:ext cx="5934182" cy="203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635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EE94B-8858-0DFF-A342-416ADBDE6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91384"/>
            <a:ext cx="9905998" cy="93718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dirty="0">
                <a:solidFill>
                  <a:schemeClr val="tx1"/>
                </a:solidFill>
              </a:rPr>
              <a:t>MVP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DBCFC2C-415F-3911-FE7B-95BDE9ED6C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7556834"/>
              </p:ext>
            </p:extLst>
          </p:nvPr>
        </p:nvGraphicFramePr>
        <p:xfrm>
          <a:off x="1141413" y="1298961"/>
          <a:ext cx="9905998" cy="53411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7055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0EBC0-35A2-8358-FC51-CBA654B33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CHALLENGES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6A516BB-888E-6B07-FDF3-4D38D9B47A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5426341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3196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67D49-A5BD-BD72-04A4-F7B884351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WISH LIST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72EC932-EF3D-7E7D-0F64-5994E8E602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655205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14692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22449-4A89-FA7F-F692-C07B0B4D5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COOL COOL….DUH, DUUHHH, DAAAA - ALEX</a:t>
            </a:r>
          </a:p>
          <a:p>
            <a:r>
              <a:rPr lang="en-US" dirty="0"/>
              <a:t>TO THE “FANCY”, LETTUCE COACH THAT IS JOHN</a:t>
            </a:r>
          </a:p>
          <a:p>
            <a:r>
              <a:rPr lang="en-US" dirty="0"/>
              <a:t>I DON’T LIKE TO TALK  MEERA</a:t>
            </a:r>
          </a:p>
          <a:p>
            <a:r>
              <a:rPr lang="en-US" dirty="0"/>
              <a:t>THE QUIETLY BRILLIANT JACK</a:t>
            </a:r>
          </a:p>
          <a:p>
            <a:r>
              <a:rPr lang="en-US" dirty="0"/>
              <a:t>F#!@ A DUCK STUART</a:t>
            </a:r>
          </a:p>
          <a:p>
            <a:r>
              <a:rPr lang="en-US" dirty="0"/>
              <a:t>THE ENTIRE COHORT OF E60 AWESOMENESS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77ED20-E57F-F7F5-F5CE-85117EDBE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7462" y="157519"/>
            <a:ext cx="2217010" cy="181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7963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65</TotalTime>
  <Words>238</Words>
  <Application>Microsoft Macintosh PowerPoint</Application>
  <PresentationFormat>Widescreen</PresentationFormat>
  <Paragraphs>41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  <vt:lpstr>MVP</vt:lpstr>
      <vt:lpstr>CHALLENGES</vt:lpstr>
      <vt:lpstr>WISH LIST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Todd</dc:creator>
  <cp:lastModifiedBy>Steven Todd</cp:lastModifiedBy>
  <cp:revision>1</cp:revision>
  <dcterms:created xsi:type="dcterms:W3CDTF">2022-11-10T06:01:42Z</dcterms:created>
  <dcterms:modified xsi:type="dcterms:W3CDTF">2022-11-10T07:07:23Z</dcterms:modified>
</cp:coreProperties>
</file>

<file path=docProps/thumbnail.jpeg>
</file>